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63" r:id="rId5"/>
    <p:sldId id="267" r:id="rId6"/>
    <p:sldId id="266" r:id="rId7"/>
    <p:sldId id="265" r:id="rId8"/>
    <p:sldId id="264" r:id="rId9"/>
    <p:sldId id="260" r:id="rId10"/>
    <p:sldId id="261" r:id="rId11"/>
    <p:sldId id="26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7"/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02F8D-6D72-4324-9239-D26B6E14E3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3" y="2552537"/>
            <a:ext cx="2918217" cy="23157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0"/>
            <a:ext cx="2938245" cy="4687225"/>
          </a:xfrm>
          <a:prstGeom prst="rect">
            <a:avLst/>
          </a:prstGeom>
          <a:solidFill>
            <a:srgbClr val="FFF9E7">
              <a:alpha val="45000"/>
            </a:srgb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Pledge</a:t>
            </a: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Sripriya Ravishankar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Damodaran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Rajie Raman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Certificate Receiving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BS Mahalakshmi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We welcome one and all!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solidFill>
                  <a:srgbClr val="582808"/>
                </a:solidFill>
                <a:latin typeface="Book Antiqua" panose="02040602050305030304" pitchFamily="18" charset="0"/>
              </a:rPr>
              <a:t>Om Namo Narayana!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31967" y="1096831"/>
            <a:ext cx="1885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B41 – Valedictory</a:t>
            </a:r>
          </a:p>
          <a:p>
            <a:pPr algn="ctr"/>
            <a:endParaRPr lang="en-US" sz="1200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10 Oct  2021, Sunday</a:t>
            </a: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7 – 8:30 AM 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75" y="1273469"/>
            <a:ext cx="2848373" cy="41153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AAB245-D67E-42B4-B571-6806909DE848}"/>
              </a:ext>
            </a:extLst>
          </p:cNvPr>
          <p:cNvSpPr/>
          <p:nvPr/>
        </p:nvSpPr>
        <p:spPr>
          <a:xfrm>
            <a:off x="4649652" y="1057010"/>
            <a:ext cx="2938245" cy="4687225"/>
          </a:xfrm>
          <a:prstGeom prst="rect">
            <a:avLst/>
          </a:prstGeom>
          <a:solidFill>
            <a:srgbClr val="FFF9E7"/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Pledge</a:t>
            </a: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Sripriya Ravishankar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Damodaran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Rajie Raman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Certificate Receiving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BS Mahalakshmi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We welcome one and all!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solidFill>
                  <a:srgbClr val="582808"/>
                </a:solidFill>
                <a:latin typeface="Book Antiqua" panose="02040602050305030304" pitchFamily="18" charset="0"/>
              </a:rPr>
              <a:t>Om Namo Narayana!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80F3B-7A38-4663-AA5F-700DB59C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882227" y="1057012"/>
            <a:ext cx="705670" cy="99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87FA53-5DE6-489A-9444-359BA8D6AC24}"/>
              </a:ext>
            </a:extLst>
          </p:cNvPr>
          <p:cNvSpPr txBox="1"/>
          <p:nvPr/>
        </p:nvSpPr>
        <p:spPr>
          <a:xfrm>
            <a:off x="4833664" y="1096831"/>
            <a:ext cx="1885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B41 – Valedictory</a:t>
            </a:r>
          </a:p>
          <a:p>
            <a:pPr algn="ctr"/>
            <a:endParaRPr lang="en-US" sz="1200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10 Oct  2021, Sunday</a:t>
            </a: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7 – 8:30 AM IST</a:t>
            </a:r>
          </a:p>
        </p:txBody>
      </p:sp>
    </p:spTree>
    <p:extLst>
      <p:ext uri="{BB962C8B-B14F-4D97-AF65-F5344CB8AC3E}">
        <p14:creationId xmlns:p14="http://schemas.microsoft.com/office/powerpoint/2010/main" val="111593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Help Desk Software Useful? - Financesonline.com">
            <a:extLst>
              <a:ext uri="{FF2B5EF4-FFF2-40B4-BE49-F238E27FC236}">
                <a16:creationId xmlns:a16="http://schemas.microsoft.com/office/drawing/2014/main" id="{0F9400EB-B97B-484E-9B4D-595E2CD5F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8"/>
          <a:stretch/>
        </p:blipFill>
        <p:spPr bwMode="auto">
          <a:xfrm>
            <a:off x="2813605" y="728255"/>
            <a:ext cx="3512392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C1DAF0-52A0-48DA-8B04-B4ECE9C6E3C3}"/>
              </a:ext>
            </a:extLst>
          </p:cNvPr>
          <p:cNvSpPr txBox="1"/>
          <p:nvPr/>
        </p:nvSpPr>
        <p:spPr>
          <a:xfrm>
            <a:off x="3140277" y="728255"/>
            <a:ext cx="318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visvas.helpdesk@gmail.com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95960-28C0-4399-92F1-1EBF28AAE16C}"/>
              </a:ext>
            </a:extLst>
          </p:cNvPr>
          <p:cNvSpPr txBox="1"/>
          <p:nvPr/>
        </p:nvSpPr>
        <p:spPr>
          <a:xfrm>
            <a:off x="6314110" y="728255"/>
            <a:ext cx="238527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Amasis MT Pro Medium" panose="020B0604020202020204" pitchFamily="18" charset="0"/>
              </a:rPr>
              <a:t>We have helpdesk now!</a:t>
            </a:r>
          </a:p>
          <a:p>
            <a:endParaRPr lang="en-US">
              <a:latin typeface="Amasis MT Pro Medium" panose="020B0604020202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When are new batches starting?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My roll number is 1298 – I haven’t received my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Can we have special satsangs for Ekadasi?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I want to be volunteer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999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5901AF3-8CEA-4BB0-BADC-E94F969B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4" y="0"/>
            <a:ext cx="9140536" cy="6855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4B208-F668-42CA-B451-BEBB149F8534}"/>
              </a:ext>
            </a:extLst>
          </p:cNvPr>
          <p:cNvSpPr txBox="1"/>
          <p:nvPr/>
        </p:nvSpPr>
        <p:spPr>
          <a:xfrm>
            <a:off x="5989808" y="4588984"/>
            <a:ext cx="669409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Veena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CA291-1B70-4D8B-8778-D8B0A36C383B}"/>
              </a:ext>
            </a:extLst>
          </p:cNvPr>
          <p:cNvSpPr txBox="1"/>
          <p:nvPr/>
        </p:nvSpPr>
        <p:spPr>
          <a:xfrm>
            <a:off x="4805557" y="4204671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Sridhar Sir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6B0C1-007A-4176-B955-A60DCE8D091D}"/>
              </a:ext>
            </a:extLst>
          </p:cNvPr>
          <p:cNvSpPr txBox="1"/>
          <p:nvPr/>
        </p:nvSpPr>
        <p:spPr>
          <a:xfrm>
            <a:off x="3786783" y="4057869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Sucharitha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B4696-2A20-4CE1-85DE-B93607635E0A}"/>
              </a:ext>
            </a:extLst>
          </p:cNvPr>
          <p:cNvSpPr txBox="1"/>
          <p:nvPr/>
        </p:nvSpPr>
        <p:spPr>
          <a:xfrm>
            <a:off x="4081732" y="2332802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Padma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1C3A04-D583-4CCE-AE42-8092C4CD02C8}"/>
              </a:ext>
            </a:extLst>
          </p:cNvPr>
          <p:cNvSpPr txBox="1"/>
          <p:nvPr/>
        </p:nvSpPr>
        <p:spPr>
          <a:xfrm>
            <a:off x="6529834" y="2269016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Kowsalya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6D885-1737-4581-934B-588F9D4A72FA}"/>
              </a:ext>
            </a:extLst>
          </p:cNvPr>
          <p:cNvSpPr txBox="1"/>
          <p:nvPr/>
        </p:nvSpPr>
        <p:spPr>
          <a:xfrm>
            <a:off x="7109617" y="4054137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Usha Bala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175DB-4D2C-402D-9647-D7095F3AAB89}"/>
              </a:ext>
            </a:extLst>
          </p:cNvPr>
          <p:cNvSpPr txBox="1"/>
          <p:nvPr/>
        </p:nvSpPr>
        <p:spPr>
          <a:xfrm>
            <a:off x="8504409" y="4505739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Sumathi K</a:t>
            </a:r>
          </a:p>
        </p:txBody>
      </p:sp>
    </p:spTree>
    <p:extLst>
      <p:ext uri="{BB962C8B-B14F-4D97-AF65-F5344CB8AC3E}">
        <p14:creationId xmlns:p14="http://schemas.microsoft.com/office/powerpoint/2010/main" val="40479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0AA3-FB27-4914-8A80-0A88C20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385335"/>
            <a:ext cx="11327934" cy="5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394</Words>
  <Application>Microsoft Office PowerPoint</Application>
  <PresentationFormat>Widescreen</PresentationFormat>
  <Paragraphs>122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Aharoni</vt:lpstr>
      <vt:lpstr>Amasis MT Pro Medium</vt:lpstr>
      <vt:lpstr>Arial</vt:lpstr>
      <vt:lpstr>Arial Black</vt:lpstr>
      <vt:lpstr>Arial Rounded MT Bold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 V R</cp:lastModifiedBy>
  <cp:revision>86</cp:revision>
  <dcterms:created xsi:type="dcterms:W3CDTF">2021-05-15T15:06:14Z</dcterms:created>
  <dcterms:modified xsi:type="dcterms:W3CDTF">2021-10-09T17:17:58Z</dcterms:modified>
</cp:coreProperties>
</file>